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22" autoAdjust="0"/>
    <p:restoredTop sz="94660"/>
  </p:normalViewPr>
  <p:slideViewPr>
    <p:cSldViewPr>
      <p:cViewPr varScale="1">
        <p:scale>
          <a:sx n="69" d="100"/>
          <a:sy n="69" d="100"/>
        </p:scale>
        <p:origin x="-55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9" name="8 Subtítulo"/>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Título"/>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s-ES" smtClean="0"/>
              <a:t>Haga clic para modificar el estilo de título del patrón</a:t>
            </a:r>
            <a:endParaRPr kumimoji="0" lang="en-US"/>
          </a:p>
        </p:txBody>
      </p:sp>
      <p:cxnSp>
        <p:nvCxnSpPr>
          <p:cNvPr id="8" name="7 Conector recto"/>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13 Elipse"/>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14 Marcador de fecha"/>
          <p:cNvSpPr>
            <a:spLocks noGrp="1"/>
          </p:cNvSpPr>
          <p:nvPr>
            <p:ph type="dt" sz="half" idx="10"/>
          </p:nvPr>
        </p:nvSpPr>
        <p:spPr/>
        <p:txBody>
          <a:bodyPr/>
          <a:lstStyle/>
          <a:p>
            <a:fld id="{1F44E023-6B2B-467C-83ED-2D0DF5D6DAC9}" type="datetimeFigureOut">
              <a:rPr lang="es-AR" smtClean="0"/>
              <a:pPr/>
              <a:t>16/10/2011</a:t>
            </a:fld>
            <a:endParaRPr lang="es-AR"/>
          </a:p>
        </p:txBody>
      </p:sp>
      <p:sp>
        <p:nvSpPr>
          <p:cNvPr id="16" name="15 Marcador de número de diapositiva"/>
          <p:cNvSpPr>
            <a:spLocks noGrp="1"/>
          </p:cNvSpPr>
          <p:nvPr>
            <p:ph type="sldNum" sz="quarter" idx="11"/>
          </p:nvPr>
        </p:nvSpPr>
        <p:spPr/>
        <p:txBody>
          <a:bodyPr/>
          <a:lstStyle/>
          <a:p>
            <a:fld id="{9E47C01C-2190-47B2-A02C-54357E2C6FE4}" type="slidenum">
              <a:rPr lang="es-AR" smtClean="0"/>
              <a:pPr/>
              <a:t>‹Nº›</a:t>
            </a:fld>
            <a:endParaRPr lang="es-AR"/>
          </a:p>
        </p:txBody>
      </p:sp>
      <p:sp>
        <p:nvSpPr>
          <p:cNvPr id="17" name="16 Marcador de pie de página"/>
          <p:cNvSpPr>
            <a:spLocks noGrp="1"/>
          </p:cNvSpPr>
          <p:nvPr>
            <p:ph type="ftr" sz="quarter" idx="12"/>
          </p:nvPr>
        </p:nvSpPr>
        <p:spPr/>
        <p:txBody>
          <a:bodyPr/>
          <a:lstStyle/>
          <a:p>
            <a:endParaRPr lang="es-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1F44E023-6B2B-467C-83ED-2D0DF5D6DAC9}" type="datetimeFigureOut">
              <a:rPr lang="es-AR" smtClean="0"/>
              <a:pPr/>
              <a:t>16/10/2011</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9E47C01C-2190-47B2-A02C-54357E2C6FE4}" type="slidenum">
              <a:rPr lang="es-AR" smtClean="0"/>
              <a:pPr/>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1F44E023-6B2B-467C-83ED-2D0DF5D6DAC9}" type="datetimeFigureOut">
              <a:rPr lang="es-AR" smtClean="0"/>
              <a:pPr/>
              <a:t>16/10/2011</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9E47C01C-2190-47B2-A02C-54357E2C6FE4}" type="slidenum">
              <a:rPr lang="es-AR" smtClean="0"/>
              <a:pPr/>
              <a:t>‹Nº›</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8 Marcador de contenido"/>
          <p:cNvSpPr>
            <a:spLocks noGrp="1"/>
          </p:cNvSpPr>
          <p:nvPr>
            <p:ph idx="1"/>
          </p:nvPr>
        </p:nvSpPr>
        <p:spPr>
          <a:xfrm>
            <a:off x="457200" y="1524000"/>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4" name="13 Marcador de fecha"/>
          <p:cNvSpPr>
            <a:spLocks noGrp="1"/>
          </p:cNvSpPr>
          <p:nvPr>
            <p:ph type="dt" sz="half" idx="14"/>
          </p:nvPr>
        </p:nvSpPr>
        <p:spPr/>
        <p:txBody>
          <a:bodyPr/>
          <a:lstStyle/>
          <a:p>
            <a:fld id="{1F44E023-6B2B-467C-83ED-2D0DF5D6DAC9}" type="datetimeFigureOut">
              <a:rPr lang="es-AR" smtClean="0"/>
              <a:pPr/>
              <a:t>16/10/2011</a:t>
            </a:fld>
            <a:endParaRPr lang="es-AR"/>
          </a:p>
        </p:txBody>
      </p:sp>
      <p:sp>
        <p:nvSpPr>
          <p:cNvPr id="15" name="14 Marcador de número de diapositiva"/>
          <p:cNvSpPr>
            <a:spLocks noGrp="1"/>
          </p:cNvSpPr>
          <p:nvPr>
            <p:ph type="sldNum" sz="quarter" idx="15"/>
          </p:nvPr>
        </p:nvSpPr>
        <p:spPr/>
        <p:txBody>
          <a:bodyPr/>
          <a:lstStyle>
            <a:lvl1pPr algn="ctr">
              <a:defRPr/>
            </a:lvl1pPr>
          </a:lstStyle>
          <a:p>
            <a:fld id="{9E47C01C-2190-47B2-A02C-54357E2C6FE4}" type="slidenum">
              <a:rPr lang="es-AR" smtClean="0"/>
              <a:pPr/>
              <a:t>‹Nº›</a:t>
            </a:fld>
            <a:endParaRPr lang="es-AR"/>
          </a:p>
        </p:txBody>
      </p:sp>
      <p:sp>
        <p:nvSpPr>
          <p:cNvPr id="16" name="15 Marcador de pie de página"/>
          <p:cNvSpPr>
            <a:spLocks noGrp="1"/>
          </p:cNvSpPr>
          <p:nvPr>
            <p:ph type="ftr" sz="quarter" idx="16"/>
          </p:nvPr>
        </p:nvSpPr>
        <p:spPr/>
        <p:txBody>
          <a:bodyPr/>
          <a:lstStyle/>
          <a:p>
            <a:endParaRPr lang="es-AR"/>
          </a:p>
        </p:txBody>
      </p:sp>
      <p:sp>
        <p:nvSpPr>
          <p:cNvPr id="17" name="16 Título"/>
          <p:cNvSpPr>
            <a:spLocks noGrp="1"/>
          </p:cNvSpPr>
          <p:nvPr>
            <p:ph type="title"/>
          </p:nvPr>
        </p:nvSpPr>
        <p:spPr/>
        <p:txBody>
          <a:bodyPr rtlCol="0" anchor="b" anchorCtr="0"/>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fld id="{1F44E023-6B2B-467C-83ED-2D0DF5D6DAC9}" type="datetimeFigureOut">
              <a:rPr lang="es-AR" smtClean="0"/>
              <a:pPr/>
              <a:t>16/10/2011</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9E47C01C-2190-47B2-A02C-54357E2C6FE4}" type="slidenum">
              <a:rPr lang="es-AR" smtClean="0"/>
              <a:pPr/>
              <a:t>‹Nº›</a:t>
            </a:fld>
            <a:endParaRPr lang="es-AR"/>
          </a:p>
        </p:txBody>
      </p:sp>
      <p:sp>
        <p:nvSpPr>
          <p:cNvPr id="2" name="1 Título"/>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cxnSp>
        <p:nvCxnSpPr>
          <p:cNvPr id="7" name="6 Conector recto"/>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fld id="{1F44E023-6B2B-467C-83ED-2D0DF5D6DAC9}" type="datetimeFigureOut">
              <a:rPr lang="es-AR" smtClean="0"/>
              <a:pPr/>
              <a:t>16/10/2011</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9E47C01C-2190-47B2-A02C-54357E2C6FE4}" type="slidenum">
              <a:rPr lang="es-AR" smtClean="0"/>
              <a:pPr/>
              <a:t>‹Nº›</a:t>
            </a:fld>
            <a:endParaRPr lang="es-AR"/>
          </a:p>
        </p:txBody>
      </p:sp>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11" name="10 Marcador de contenido"/>
          <p:cNvSpPr>
            <a:spLocks noGrp="1"/>
          </p:cNvSpPr>
          <p:nvPr>
            <p:ph sz="half" idx="1"/>
          </p:nvPr>
        </p:nvSpPr>
        <p:spPr>
          <a:xfrm>
            <a:off x="457200" y="1524000"/>
            <a:ext cx="4059936"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524000"/>
            <a:ext cx="4059936"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9E47C01C-2190-47B2-A02C-54357E2C6FE4}" type="slidenum">
              <a:rPr lang="es-AR" smtClean="0"/>
              <a:pPr/>
              <a:t>‹Nº›</a:t>
            </a:fld>
            <a:endParaRPr lang="es-AR"/>
          </a:p>
        </p:txBody>
      </p:sp>
      <p:sp>
        <p:nvSpPr>
          <p:cNvPr id="8" name="7 Marcador de pie de página"/>
          <p:cNvSpPr>
            <a:spLocks noGrp="1"/>
          </p:cNvSpPr>
          <p:nvPr>
            <p:ph type="ftr" sz="quarter" idx="11"/>
          </p:nvPr>
        </p:nvSpPr>
        <p:spPr/>
        <p:txBody>
          <a:bodyPr/>
          <a:lstStyle/>
          <a:p>
            <a:endParaRPr lang="es-AR"/>
          </a:p>
        </p:txBody>
      </p:sp>
      <p:sp>
        <p:nvSpPr>
          <p:cNvPr id="7" name="6 Marcador de fecha"/>
          <p:cNvSpPr>
            <a:spLocks noGrp="1"/>
          </p:cNvSpPr>
          <p:nvPr>
            <p:ph type="dt" sz="half" idx="10"/>
          </p:nvPr>
        </p:nvSpPr>
        <p:spPr/>
        <p:txBody>
          <a:bodyPr/>
          <a:lstStyle/>
          <a:p>
            <a:fld id="{1F44E023-6B2B-467C-83ED-2D0DF5D6DAC9}" type="datetimeFigureOut">
              <a:rPr lang="es-AR" smtClean="0"/>
              <a:pPr/>
              <a:t>16/10/2011</a:t>
            </a:fld>
            <a:endParaRPr lang="es-AR"/>
          </a:p>
        </p:txBody>
      </p:sp>
      <p:sp>
        <p:nvSpPr>
          <p:cNvPr id="3" name="2 Marcador de texto"/>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32" name="31 Marcador de contenido"/>
          <p:cNvSpPr>
            <a:spLocks noGrp="1"/>
          </p:cNvSpPr>
          <p:nvPr>
            <p:ph sz="half" idx="2"/>
          </p:nvPr>
        </p:nvSpPr>
        <p:spPr>
          <a:xfrm>
            <a:off x="457200" y="2201896"/>
            <a:ext cx="4038600" cy="391363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34" name="33 Marcador de contenido"/>
          <p:cNvSpPr>
            <a:spLocks noGrp="1"/>
          </p:cNvSpPr>
          <p:nvPr>
            <p:ph sz="quarter" idx="4"/>
          </p:nvPr>
        </p:nvSpPr>
        <p:spPr>
          <a:xfrm>
            <a:off x="4649788" y="2201896"/>
            <a:ext cx="4038600" cy="391363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 name="1 Título"/>
          <p:cNvSpPr>
            <a:spLocks noGrp="1"/>
          </p:cNvSpPr>
          <p:nvPr>
            <p:ph type="title"/>
          </p:nvPr>
        </p:nvSpPr>
        <p:spPr>
          <a:xfrm>
            <a:off x="457200" y="155448"/>
            <a:ext cx="8229600" cy="1143000"/>
          </a:xfrm>
        </p:spPr>
        <p:txBody>
          <a:bodyPr anchor="b" anchorCtr="0"/>
          <a:lstStyle>
            <a:lvl1pPr>
              <a:defRPr/>
            </a:lvl1pPr>
          </a:lstStyle>
          <a:p>
            <a:r>
              <a:rPr kumimoji="0" lang="es-ES" smtClean="0"/>
              <a:t>Haga clic para modificar el estilo de título del patrón</a:t>
            </a:r>
            <a:endParaRPr kumimoji="0" lang="en-US"/>
          </a:p>
        </p:txBody>
      </p:sp>
      <p:sp>
        <p:nvSpPr>
          <p:cNvPr id="12" name="11 Marcador de texto"/>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cxnSp>
        <p:nvCxnSpPr>
          <p:cNvPr id="10" name="9 Conector recto"/>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1F44E023-6B2B-467C-83ED-2D0DF5D6DAC9}" type="datetimeFigureOut">
              <a:rPr lang="es-AR" smtClean="0"/>
              <a:pPr/>
              <a:t>16/10/2011</a:t>
            </a:fld>
            <a:endParaRPr lang="es-AR"/>
          </a:p>
        </p:txBody>
      </p:sp>
      <p:sp>
        <p:nvSpPr>
          <p:cNvPr id="4" name="3 Marcador de pie de página"/>
          <p:cNvSpPr>
            <a:spLocks noGrp="1"/>
          </p:cNvSpPr>
          <p:nvPr>
            <p:ph type="ftr" sz="quarter" idx="11"/>
          </p:nvPr>
        </p:nvSpPr>
        <p:spPr/>
        <p:txBody>
          <a:bodyPr/>
          <a:lstStyle/>
          <a:p>
            <a:endParaRPr lang="es-AR"/>
          </a:p>
        </p:txBody>
      </p:sp>
      <p:sp>
        <p:nvSpPr>
          <p:cNvPr id="5" name="4 Marcador de número de diapositiva"/>
          <p:cNvSpPr>
            <a:spLocks noGrp="1"/>
          </p:cNvSpPr>
          <p:nvPr>
            <p:ph type="sldNum" sz="quarter" idx="12"/>
          </p:nvPr>
        </p:nvSpPr>
        <p:spPr/>
        <p:txBody>
          <a:bodyPr/>
          <a:lstStyle/>
          <a:p>
            <a:fld id="{9E47C01C-2190-47B2-A02C-54357E2C6FE4}" type="slidenum">
              <a:rPr lang="es-AR" smtClean="0"/>
              <a:pPr/>
              <a:t>‹Nº›</a:t>
            </a:fld>
            <a:endParaRPr lang="es-AR"/>
          </a:p>
        </p:txBody>
      </p:sp>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F44E023-6B2B-467C-83ED-2D0DF5D6DAC9}" type="datetimeFigureOut">
              <a:rPr lang="es-AR" smtClean="0"/>
              <a:pPr/>
              <a:t>16/10/2011</a:t>
            </a:fld>
            <a:endParaRPr lang="es-AR"/>
          </a:p>
        </p:txBody>
      </p:sp>
      <p:sp>
        <p:nvSpPr>
          <p:cNvPr id="3" name="2 Marcador de pie de página"/>
          <p:cNvSpPr>
            <a:spLocks noGrp="1"/>
          </p:cNvSpPr>
          <p:nvPr>
            <p:ph type="ftr" sz="quarter" idx="11"/>
          </p:nvPr>
        </p:nvSpPr>
        <p:spPr/>
        <p:txBody>
          <a:bodyPr/>
          <a:lstStyle/>
          <a:p>
            <a:endParaRPr lang="es-AR"/>
          </a:p>
        </p:txBody>
      </p:sp>
      <p:sp>
        <p:nvSpPr>
          <p:cNvPr id="4" name="3 Marcador de número de diapositiva"/>
          <p:cNvSpPr>
            <a:spLocks noGrp="1"/>
          </p:cNvSpPr>
          <p:nvPr>
            <p:ph type="sldNum" sz="quarter" idx="12"/>
          </p:nvPr>
        </p:nvSpPr>
        <p:spPr/>
        <p:txBody>
          <a:bodyPr/>
          <a:lstStyle/>
          <a:p>
            <a:fld id="{9E47C01C-2190-47B2-A02C-54357E2C6FE4}" type="slidenum">
              <a:rPr lang="es-AR" smtClean="0"/>
              <a:pPr/>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9" name="28 Marcador de contenido"/>
          <p:cNvSpPr>
            <a:spLocks noGrp="1"/>
          </p:cNvSpPr>
          <p:nvPr>
            <p:ph sz="quarter" idx="1"/>
          </p:nvPr>
        </p:nvSpPr>
        <p:spPr>
          <a:xfrm>
            <a:off x="457200" y="457200"/>
            <a:ext cx="6248400" cy="5715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3" name="2 Marcador de texto"/>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31" name="30 Título"/>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s-ES" smtClean="0"/>
              <a:t>Haga clic para modificar el estilo de título del patrón</a:t>
            </a:r>
            <a:endParaRPr kumimoji="0" lang="en-US"/>
          </a:p>
        </p:txBody>
      </p:sp>
      <p:sp>
        <p:nvSpPr>
          <p:cNvPr id="8" name="7 Marcador de fecha"/>
          <p:cNvSpPr>
            <a:spLocks noGrp="1"/>
          </p:cNvSpPr>
          <p:nvPr>
            <p:ph type="dt" sz="half" idx="14"/>
          </p:nvPr>
        </p:nvSpPr>
        <p:spPr/>
        <p:txBody>
          <a:bodyPr/>
          <a:lstStyle/>
          <a:p>
            <a:fld id="{1F44E023-6B2B-467C-83ED-2D0DF5D6DAC9}" type="datetimeFigureOut">
              <a:rPr lang="es-AR" smtClean="0"/>
              <a:pPr/>
              <a:t>16/10/2011</a:t>
            </a:fld>
            <a:endParaRPr lang="es-AR"/>
          </a:p>
        </p:txBody>
      </p:sp>
      <p:sp>
        <p:nvSpPr>
          <p:cNvPr id="9" name="8 Marcador de número de diapositiva"/>
          <p:cNvSpPr>
            <a:spLocks noGrp="1"/>
          </p:cNvSpPr>
          <p:nvPr>
            <p:ph type="sldNum" sz="quarter" idx="15"/>
          </p:nvPr>
        </p:nvSpPr>
        <p:spPr/>
        <p:txBody>
          <a:bodyPr/>
          <a:lstStyle/>
          <a:p>
            <a:fld id="{9E47C01C-2190-47B2-A02C-54357E2C6FE4}" type="slidenum">
              <a:rPr lang="es-AR" smtClean="0"/>
              <a:pPr/>
              <a:t>‹Nº›</a:t>
            </a:fld>
            <a:endParaRPr lang="es-AR"/>
          </a:p>
        </p:txBody>
      </p:sp>
      <p:sp>
        <p:nvSpPr>
          <p:cNvPr id="10" name="9 Marcador de pie de página"/>
          <p:cNvSpPr>
            <a:spLocks noGrp="1"/>
          </p:cNvSpPr>
          <p:nvPr>
            <p:ph type="ftr" sz="quarter" idx="16"/>
          </p:nvPr>
        </p:nvSpPr>
        <p:spPr/>
        <p:txBody>
          <a:bodyPr/>
          <a:lstStyle/>
          <a:p>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s-ES" smtClean="0"/>
              <a:t>Haga clic en el icono para agregar una imagen</a:t>
            </a:r>
            <a:endParaRPr kumimoji="0" lang="en-US"/>
          </a:p>
        </p:txBody>
      </p:sp>
      <p:sp>
        <p:nvSpPr>
          <p:cNvPr id="4" name="3 Marcador de texto"/>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8" name="7 Marcador de fecha"/>
          <p:cNvSpPr>
            <a:spLocks noGrp="1"/>
          </p:cNvSpPr>
          <p:nvPr>
            <p:ph type="dt" sz="half" idx="10"/>
          </p:nvPr>
        </p:nvSpPr>
        <p:spPr/>
        <p:txBody>
          <a:bodyPr/>
          <a:lstStyle/>
          <a:p>
            <a:fld id="{1F44E023-6B2B-467C-83ED-2D0DF5D6DAC9}" type="datetimeFigureOut">
              <a:rPr lang="es-AR" smtClean="0"/>
              <a:pPr/>
              <a:t>16/10/2011</a:t>
            </a:fld>
            <a:endParaRPr lang="es-AR"/>
          </a:p>
        </p:txBody>
      </p:sp>
      <p:sp>
        <p:nvSpPr>
          <p:cNvPr id="9" name="8 Marcador de número de diapositiva"/>
          <p:cNvSpPr>
            <a:spLocks noGrp="1"/>
          </p:cNvSpPr>
          <p:nvPr>
            <p:ph type="sldNum" sz="quarter" idx="11"/>
          </p:nvPr>
        </p:nvSpPr>
        <p:spPr/>
        <p:txBody>
          <a:bodyPr/>
          <a:lstStyle/>
          <a:p>
            <a:fld id="{9E47C01C-2190-47B2-A02C-54357E2C6FE4}" type="slidenum">
              <a:rPr lang="es-AR" smtClean="0"/>
              <a:pPr/>
              <a:t>‹Nº›</a:t>
            </a:fld>
            <a:endParaRPr lang="es-AR"/>
          </a:p>
        </p:txBody>
      </p:sp>
      <p:sp>
        <p:nvSpPr>
          <p:cNvPr id="10" name="9 Marcador de pie de página"/>
          <p:cNvSpPr>
            <a:spLocks noGrp="1"/>
          </p:cNvSpPr>
          <p:nvPr>
            <p:ph type="ftr" sz="quarter" idx="12"/>
          </p:nvPr>
        </p:nvSpPr>
        <p:spPr/>
        <p:txBody>
          <a:bodyPr/>
          <a:lstStyle/>
          <a:p>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8 Marcador de texto"/>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1F44E023-6B2B-467C-83ED-2D0DF5D6DAC9}" type="datetimeFigureOut">
              <a:rPr lang="es-AR" smtClean="0"/>
              <a:pPr/>
              <a:t>16/10/2011</a:t>
            </a:fld>
            <a:endParaRPr lang="es-AR"/>
          </a:p>
        </p:txBody>
      </p:sp>
      <p:sp>
        <p:nvSpPr>
          <p:cNvPr id="10" name="9 Marcador de pie de página"/>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s-AR"/>
          </a:p>
        </p:txBody>
      </p:sp>
      <p:sp>
        <p:nvSpPr>
          <p:cNvPr id="22" name="21 Marcador de número de diapositiva"/>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9E47C01C-2190-47B2-A02C-54357E2C6FE4}" type="slidenum">
              <a:rPr lang="es-AR" smtClean="0"/>
              <a:pPr/>
              <a:t>‹Nº›</a:t>
            </a:fld>
            <a:endParaRPr lang="es-AR"/>
          </a:p>
        </p:txBody>
      </p:sp>
      <p:sp>
        <p:nvSpPr>
          <p:cNvPr id="5" name="4 Marcador de título"/>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s-ES" smtClean="0"/>
              <a:t>Haga clic para modificar el estilo de título del patrón</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Vicente_López_Y_Portaña_001.jpg"/>
          <p:cNvPicPr>
            <a:picLocks noChangeAspect="1"/>
          </p:cNvPicPr>
          <p:nvPr/>
        </p:nvPicPr>
        <p:blipFill>
          <a:blip r:embed="rId2" cstate="print"/>
          <a:stretch>
            <a:fillRect/>
          </a:stretch>
        </p:blipFill>
        <p:spPr>
          <a:xfrm>
            <a:off x="2267744" y="332656"/>
            <a:ext cx="6072230" cy="6207835"/>
          </a:xfrm>
          <a:prstGeom prst="rect">
            <a:avLst/>
          </a:prstGeom>
        </p:spPr>
      </p:pic>
      <p:sp>
        <p:nvSpPr>
          <p:cNvPr id="3" name="2 Subtítulo"/>
          <p:cNvSpPr>
            <a:spLocks noGrp="1"/>
          </p:cNvSpPr>
          <p:nvPr>
            <p:ph type="subTitle" idx="1"/>
          </p:nvPr>
        </p:nvSpPr>
        <p:spPr>
          <a:xfrm>
            <a:off x="971600" y="5661248"/>
            <a:ext cx="4032448" cy="518876"/>
          </a:xfrm>
        </p:spPr>
        <p:txBody>
          <a:bodyPr/>
          <a:lstStyle/>
          <a:p>
            <a:pPr algn="l"/>
            <a:r>
              <a:rPr lang="es-AR" b="1" dirty="0" smtClean="0">
                <a:solidFill>
                  <a:schemeClr val="tx1"/>
                </a:solidFill>
                <a:latin typeface="Bookman Old Style" pitchFamily="18" charset="0"/>
              </a:rPr>
              <a:t>Juan Sebastián </a:t>
            </a:r>
            <a:r>
              <a:rPr lang="es-AR" b="1" dirty="0" smtClean="0">
                <a:solidFill>
                  <a:schemeClr val="tx1"/>
                </a:solidFill>
                <a:latin typeface="Bookman Old Style" pitchFamily="18" charset="0"/>
              </a:rPr>
              <a:t>Arcos</a:t>
            </a:r>
            <a:endParaRPr lang="es-AR" b="1" dirty="0" smtClean="0">
              <a:solidFill>
                <a:schemeClr val="tx1"/>
              </a:solidFill>
              <a:latin typeface="Bookman Old Style" pitchFamily="18" charset="0"/>
            </a:endParaRPr>
          </a:p>
        </p:txBody>
      </p:sp>
      <p:sp>
        <p:nvSpPr>
          <p:cNvPr id="9" name="8 Rectángulo"/>
          <p:cNvSpPr/>
          <p:nvPr/>
        </p:nvSpPr>
        <p:spPr>
          <a:xfrm>
            <a:off x="755576" y="4077072"/>
            <a:ext cx="4294765" cy="175432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AR"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erlin Sans FB" pitchFamily="34" charset="0"/>
              </a:rPr>
              <a:t>FRANCISCO </a:t>
            </a:r>
          </a:p>
          <a:p>
            <a:pPr algn="ctr"/>
            <a:r>
              <a:rPr lang="es-AR"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erlin Sans FB" pitchFamily="34" charset="0"/>
              </a:rPr>
              <a:t>DE  GOYA  </a:t>
            </a:r>
            <a:endParaRPr lang="es-A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    </a:t>
            </a:r>
            <a:endParaRPr lang="es-AR" dirty="0"/>
          </a:p>
        </p:txBody>
      </p:sp>
      <p:pic>
        <p:nvPicPr>
          <p:cNvPr id="9218" name="Picture 2"/>
          <p:cNvPicPr>
            <a:picLocks noGrp="1" noChangeAspect="1" noChangeArrowheads="1"/>
          </p:cNvPicPr>
          <p:nvPr>
            <p:ph sz="half" idx="1"/>
          </p:nvPr>
        </p:nvPicPr>
        <p:blipFill>
          <a:blip r:embed="rId2" cstate="print"/>
          <a:srcRect/>
          <a:stretch>
            <a:fillRect/>
          </a:stretch>
        </p:blipFill>
        <p:spPr bwMode="auto">
          <a:xfrm>
            <a:off x="571472" y="428604"/>
            <a:ext cx="2928958" cy="4846728"/>
          </a:xfrm>
          <a:prstGeom prst="rect">
            <a:avLst/>
          </a:prstGeom>
          <a:noFill/>
          <a:ln w="9525">
            <a:noFill/>
            <a:miter lim="800000"/>
            <a:headEnd/>
            <a:tailEnd/>
          </a:ln>
          <a:effectLst/>
        </p:spPr>
      </p:pic>
      <p:sp>
        <p:nvSpPr>
          <p:cNvPr id="4" name="3 Marcador de contenido"/>
          <p:cNvSpPr>
            <a:spLocks noGrp="1"/>
          </p:cNvSpPr>
          <p:nvPr>
            <p:ph sz="half" idx="2"/>
          </p:nvPr>
        </p:nvSpPr>
        <p:spPr>
          <a:xfrm>
            <a:off x="3857620" y="500042"/>
            <a:ext cx="4357718" cy="5672158"/>
          </a:xfrm>
        </p:spPr>
        <p:txBody>
          <a:bodyPr/>
          <a:lstStyle/>
          <a:p>
            <a:pPr algn="just"/>
            <a:r>
              <a:rPr lang="es-AR" dirty="0" smtClean="0">
                <a:latin typeface="Arial" pitchFamily="34" charset="0"/>
                <a:cs typeface="Arial" pitchFamily="34" charset="0"/>
              </a:rPr>
              <a:t>Durante la ultima parte de su vida, antes de irse a Francia donde murió, parece que algunas de sus visiones penetran más a fondo las partes oscuras de la mente de lo que nosotros podemos penetrar. Una de ellas “Saturno Devorando a uno de sus Hijos” es uno de las pinturas más horrendas que jamás se ha pintado.</a:t>
            </a:r>
            <a:endParaRPr lang="es-AR" dirty="0">
              <a:latin typeface="Arial" pitchFamily="34" charset="0"/>
              <a:cs typeface="Arial" pitchFamily="34" charset="0"/>
            </a:endParaRPr>
          </a:p>
        </p:txBody>
      </p:sp>
      <p:sp>
        <p:nvSpPr>
          <p:cNvPr id="6" name="5 CuadroTexto"/>
          <p:cNvSpPr txBox="1"/>
          <p:nvPr/>
        </p:nvSpPr>
        <p:spPr>
          <a:xfrm>
            <a:off x="428596" y="5429264"/>
            <a:ext cx="3357586" cy="954107"/>
          </a:xfrm>
          <a:prstGeom prst="rect">
            <a:avLst/>
          </a:prstGeom>
          <a:noFill/>
        </p:spPr>
        <p:txBody>
          <a:bodyPr wrap="square" rtlCol="0">
            <a:spAutoFit/>
          </a:bodyPr>
          <a:lstStyle/>
          <a:p>
            <a:r>
              <a:rPr lang="es-AR" sz="1400" b="1" dirty="0" smtClean="0"/>
              <a:t>“Saturno Devorando a uno de sus Hijos”</a:t>
            </a:r>
            <a:br>
              <a:rPr lang="es-AR" sz="1400" b="1" dirty="0" smtClean="0"/>
            </a:br>
            <a:r>
              <a:rPr lang="es-AR" sz="1400" b="1" dirty="0" smtClean="0"/>
              <a:t>1821-23</a:t>
            </a:r>
            <a:br>
              <a:rPr lang="es-AR" sz="1400" b="1" dirty="0" smtClean="0"/>
            </a:br>
            <a:r>
              <a:rPr lang="es-AR" sz="1400" b="1" dirty="0" smtClean="0"/>
              <a:t>Museo del Prado, Madrid, España</a:t>
            </a:r>
            <a:endParaRPr lang="es-AR" sz="1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  </a:t>
            </a:r>
            <a:endParaRPr lang="es-AR" dirty="0"/>
          </a:p>
        </p:txBody>
      </p:sp>
      <p:sp>
        <p:nvSpPr>
          <p:cNvPr id="3" name="2 Marcador de contenido"/>
          <p:cNvSpPr>
            <a:spLocks noGrp="1"/>
          </p:cNvSpPr>
          <p:nvPr>
            <p:ph sz="half" idx="1"/>
          </p:nvPr>
        </p:nvSpPr>
        <p:spPr>
          <a:xfrm>
            <a:off x="357158" y="500042"/>
            <a:ext cx="4000528" cy="5672158"/>
          </a:xfrm>
        </p:spPr>
        <p:txBody>
          <a:bodyPr>
            <a:normAutofit fontScale="92500" lnSpcReduction="20000"/>
          </a:bodyPr>
          <a:lstStyle/>
          <a:p>
            <a:pPr algn="just"/>
            <a:r>
              <a:rPr lang="es-AR" dirty="0" smtClean="0">
                <a:latin typeface="Arial" pitchFamily="34" charset="0"/>
                <a:cs typeface="Arial" pitchFamily="34" charset="0"/>
              </a:rPr>
              <a:t>El estableció el modelo para el arte del siglo XIX, el siglo de romanticismo salvaje y realismo liberal. Su técnica muy original y libre. La selección de sujetos por parte de Goya no fue restringido por las tradiciones. Al contrario, el derecho del artista de pintar sus visiones más profundas, aunque resultó dirigido por ellos a una pesadilla horrorosa, fue reclamado por Goya por primera vez y sus posibilidades aún no han sido agotadas.</a:t>
            </a:r>
            <a:endParaRPr lang="es-AR" dirty="0">
              <a:latin typeface="Arial" pitchFamily="34" charset="0"/>
              <a:cs typeface="Arial" pitchFamily="34" charset="0"/>
            </a:endParaRPr>
          </a:p>
        </p:txBody>
      </p:sp>
      <p:sp>
        <p:nvSpPr>
          <p:cNvPr id="6" name="5 CuadroTexto"/>
          <p:cNvSpPr txBox="1"/>
          <p:nvPr/>
        </p:nvSpPr>
        <p:spPr>
          <a:xfrm>
            <a:off x="4572000" y="2500306"/>
            <a:ext cx="3714776" cy="523220"/>
          </a:xfrm>
          <a:prstGeom prst="rect">
            <a:avLst/>
          </a:prstGeom>
          <a:noFill/>
        </p:spPr>
        <p:txBody>
          <a:bodyPr wrap="square" rtlCol="0">
            <a:spAutoFit/>
          </a:bodyPr>
          <a:lstStyle/>
          <a:p>
            <a:r>
              <a:rPr lang="es-AR" sz="1400" b="1" dirty="0" smtClean="0"/>
              <a:t>“La Maja Vestida”</a:t>
            </a:r>
            <a:br>
              <a:rPr lang="es-AR" sz="1400" b="1" dirty="0" smtClean="0"/>
            </a:br>
            <a:r>
              <a:rPr lang="es-AR" sz="1400" b="1" dirty="0" smtClean="0"/>
              <a:t>1800-3</a:t>
            </a:r>
            <a:endParaRPr lang="es-AR" sz="1400" dirty="0"/>
          </a:p>
        </p:txBody>
      </p:sp>
      <p:sp>
        <p:nvSpPr>
          <p:cNvPr id="8" name="7 CuadroTexto"/>
          <p:cNvSpPr txBox="1"/>
          <p:nvPr/>
        </p:nvSpPr>
        <p:spPr>
          <a:xfrm>
            <a:off x="4572000" y="5000636"/>
            <a:ext cx="3929090" cy="738664"/>
          </a:xfrm>
          <a:prstGeom prst="rect">
            <a:avLst/>
          </a:prstGeom>
          <a:noFill/>
        </p:spPr>
        <p:txBody>
          <a:bodyPr wrap="square" rtlCol="0">
            <a:spAutoFit/>
          </a:bodyPr>
          <a:lstStyle/>
          <a:p>
            <a:r>
              <a:rPr lang="es-AR" sz="1400" b="1" dirty="0" smtClean="0"/>
              <a:t>“La Maja Desvestida” y “ La Maja Vestida”</a:t>
            </a:r>
          </a:p>
          <a:p>
            <a:r>
              <a:rPr lang="es-AR" sz="1400" b="1" dirty="0" smtClean="0"/>
              <a:t>1800/3</a:t>
            </a:r>
            <a:endParaRPr lang="es-AR" sz="1400" b="1" dirty="0"/>
          </a:p>
        </p:txBody>
      </p:sp>
      <p:pic>
        <p:nvPicPr>
          <p:cNvPr id="10244" name="Picture 4"/>
          <p:cNvPicPr>
            <a:picLocks noChangeAspect="1" noChangeArrowheads="1"/>
          </p:cNvPicPr>
          <p:nvPr/>
        </p:nvPicPr>
        <p:blipFill>
          <a:blip r:embed="rId2" cstate="print"/>
          <a:srcRect/>
          <a:stretch>
            <a:fillRect/>
          </a:stretch>
        </p:blipFill>
        <p:spPr bwMode="auto">
          <a:xfrm>
            <a:off x="4643437" y="642918"/>
            <a:ext cx="3951325" cy="414340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sz="half" idx="1"/>
          </p:nvPr>
        </p:nvPicPr>
        <p:blipFill>
          <a:blip r:embed="rId2" cstate="print"/>
          <a:stretch>
            <a:fillRect/>
          </a:stretch>
        </p:blipFill>
        <p:spPr bwMode="auto">
          <a:xfrm>
            <a:off x="500033" y="1714488"/>
            <a:ext cx="3081639" cy="3929090"/>
          </a:xfrm>
          <a:prstGeom prst="rect">
            <a:avLst/>
          </a:prstGeom>
          <a:noFill/>
          <a:ln w="9525">
            <a:noFill/>
            <a:miter lim="800000"/>
            <a:headEnd/>
            <a:tailEnd/>
          </a:ln>
          <a:effectLst/>
        </p:spPr>
      </p:pic>
      <p:sp>
        <p:nvSpPr>
          <p:cNvPr id="5" name="4 Marcador de contenido"/>
          <p:cNvSpPr>
            <a:spLocks noGrp="1"/>
          </p:cNvSpPr>
          <p:nvPr>
            <p:ph sz="half" idx="2"/>
          </p:nvPr>
        </p:nvSpPr>
        <p:spPr>
          <a:xfrm>
            <a:off x="3786182" y="1285860"/>
            <a:ext cx="4355980" cy="4757758"/>
          </a:xfrm>
        </p:spPr>
        <p:txBody>
          <a:bodyPr>
            <a:noAutofit/>
          </a:bodyPr>
          <a:lstStyle/>
          <a:p>
            <a:pPr algn="just"/>
            <a:r>
              <a:rPr lang="es-AR" sz="1800" dirty="0" smtClean="0">
                <a:latin typeface="Arial" pitchFamily="34" charset="0"/>
                <a:cs typeface="Arial" pitchFamily="34" charset="0"/>
              </a:rPr>
              <a:t>Francisco Goya, quien se considera ser “El Padre del Arte Moderno”, empezó su carrera como artista inmediatamente después del periodo “Barroco”. Al expresar francamente sus pensamientos y creencias, como fue su costumbre, llegó ser el pionero de las tendencias nuevas que llegaron a su culminación en el siglo 19. Para entender el alcance del arte de Goya, y para apreciar los principios que gobernaron su desarrollo y su tremenda versatilidad, es impresendible entender que su labor que cubrió un periodo de mas de 60 años, porque continuó dibujando y pintando hasta los 82 años de edad.</a:t>
            </a:r>
            <a:endParaRPr lang="es-AR" sz="1800" dirty="0">
              <a:latin typeface="Arial" pitchFamily="34" charset="0"/>
              <a:cs typeface="Arial" pitchFamily="34" charset="0"/>
            </a:endParaRPr>
          </a:p>
        </p:txBody>
      </p:sp>
      <p:sp>
        <p:nvSpPr>
          <p:cNvPr id="6" name="5 CuadroTexto"/>
          <p:cNvSpPr txBox="1"/>
          <p:nvPr/>
        </p:nvSpPr>
        <p:spPr>
          <a:xfrm>
            <a:off x="500034" y="5715016"/>
            <a:ext cx="3000396" cy="461665"/>
          </a:xfrm>
          <a:prstGeom prst="rect">
            <a:avLst/>
          </a:prstGeom>
          <a:noFill/>
        </p:spPr>
        <p:txBody>
          <a:bodyPr wrap="square" rtlCol="0">
            <a:spAutoFit/>
          </a:bodyPr>
          <a:lstStyle/>
          <a:p>
            <a:r>
              <a:rPr lang="es-AR" sz="1200" b="1" dirty="0" smtClean="0"/>
              <a:t>Autorretrato de Zurgena,</a:t>
            </a:r>
            <a:br>
              <a:rPr lang="es-AR" sz="1200" b="1" dirty="0" smtClean="0"/>
            </a:br>
            <a:r>
              <a:rPr lang="es-AR" sz="1200" b="1" dirty="0" smtClean="0"/>
              <a:t>Madrid, España</a:t>
            </a:r>
            <a:endParaRPr lang="es-AR" sz="1200" dirty="0"/>
          </a:p>
        </p:txBody>
      </p:sp>
      <p:sp>
        <p:nvSpPr>
          <p:cNvPr id="7" name="6 Rectángulo"/>
          <p:cNvSpPr/>
          <p:nvPr/>
        </p:nvSpPr>
        <p:spPr>
          <a:xfrm>
            <a:off x="4214810" y="285728"/>
            <a:ext cx="3186963"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AR"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Biografía</a:t>
            </a:r>
            <a:endParaRPr lang="es-A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contenido"/>
          <p:cNvSpPr>
            <a:spLocks noGrp="1"/>
          </p:cNvSpPr>
          <p:nvPr>
            <p:ph sz="half" idx="1"/>
          </p:nvPr>
        </p:nvSpPr>
        <p:spPr>
          <a:xfrm>
            <a:off x="857224" y="642918"/>
            <a:ext cx="3829080" cy="5743596"/>
          </a:xfrm>
        </p:spPr>
        <p:txBody>
          <a:bodyPr>
            <a:normAutofit fontScale="92500" lnSpcReduction="20000"/>
          </a:bodyPr>
          <a:lstStyle/>
          <a:p>
            <a:pPr algn="just"/>
            <a:r>
              <a:rPr lang="es-AR" dirty="0" smtClean="0">
                <a:latin typeface="Arial" pitchFamily="34" charset="0"/>
                <a:cs typeface="Arial" pitchFamily="34" charset="0"/>
              </a:rPr>
              <a:t>A la edad de 17, se fue a Madrid. Su estilo fue influenciado por dos artistas que trabajaron ahí. El último de los grandes artistas Venecianos — Tiépolo — y el artista neo-clásico, algo frio y eficiente, — Antonio Rafael Mengs. En el ano 1763, competió en la Academia Real de San Fernando pero, en ese año y también en el año 1766, fracasó. En 1770, se fue a Roma y sobrevivió de sus obras de arte.</a:t>
            </a:r>
            <a:endParaRPr lang="es-AR" dirty="0">
              <a:latin typeface="Arial" pitchFamily="34" charset="0"/>
              <a:cs typeface="Arial" pitchFamily="34" charset="0"/>
            </a:endParaRPr>
          </a:p>
        </p:txBody>
      </p:sp>
      <p:pic>
        <p:nvPicPr>
          <p:cNvPr id="2050" name="Picture 2"/>
          <p:cNvPicPr>
            <a:picLocks noGrp="1" noChangeAspect="1" noChangeArrowheads="1"/>
          </p:cNvPicPr>
          <p:nvPr>
            <p:ph sz="half" idx="2"/>
          </p:nvPr>
        </p:nvPicPr>
        <p:blipFill>
          <a:blip r:embed="rId2" cstate="print"/>
          <a:srcRect/>
          <a:stretch>
            <a:fillRect/>
          </a:stretch>
        </p:blipFill>
        <p:spPr bwMode="auto">
          <a:xfrm>
            <a:off x="5214941" y="1214422"/>
            <a:ext cx="3237213" cy="3786214"/>
          </a:xfrm>
          <a:prstGeom prst="rect">
            <a:avLst/>
          </a:prstGeom>
          <a:noFill/>
          <a:ln w="9525">
            <a:noFill/>
            <a:miter lim="800000"/>
            <a:headEnd/>
            <a:tailEnd/>
          </a:ln>
          <a:effectLst/>
        </p:spPr>
      </p:pic>
      <p:sp>
        <p:nvSpPr>
          <p:cNvPr id="9" name="8 CuadroTexto"/>
          <p:cNvSpPr txBox="1"/>
          <p:nvPr/>
        </p:nvSpPr>
        <p:spPr>
          <a:xfrm>
            <a:off x="5143504" y="5143512"/>
            <a:ext cx="3000396" cy="738664"/>
          </a:xfrm>
          <a:prstGeom prst="rect">
            <a:avLst/>
          </a:prstGeom>
          <a:noFill/>
        </p:spPr>
        <p:txBody>
          <a:bodyPr wrap="square" rtlCol="0">
            <a:spAutoFit/>
          </a:bodyPr>
          <a:lstStyle/>
          <a:p>
            <a:r>
              <a:rPr lang="es-AR" sz="1400" b="1" dirty="0" smtClean="0"/>
              <a:t>Autorretrato</a:t>
            </a:r>
            <a:br>
              <a:rPr lang="es-AR" sz="1400" b="1" dirty="0" smtClean="0"/>
            </a:br>
            <a:r>
              <a:rPr lang="es-AR" sz="1400" b="1" dirty="0" smtClean="0"/>
              <a:t>Academia de San Fernando,</a:t>
            </a:r>
            <a:br>
              <a:rPr lang="es-AR" sz="1400" b="1" dirty="0" smtClean="0"/>
            </a:br>
            <a:r>
              <a:rPr lang="es-AR" sz="1400" b="1" dirty="0" smtClean="0"/>
              <a:t>Madrid, España</a:t>
            </a:r>
            <a:endParaRPr lang="es-AR" sz="1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   </a:t>
            </a:r>
            <a:endParaRPr lang="es-AR" dirty="0"/>
          </a:p>
        </p:txBody>
      </p:sp>
      <p:pic>
        <p:nvPicPr>
          <p:cNvPr id="3074" name="Picture 2"/>
          <p:cNvPicPr>
            <a:picLocks noGrp="1" noChangeAspect="1" noChangeArrowheads="1"/>
          </p:cNvPicPr>
          <p:nvPr>
            <p:ph sz="half" idx="1"/>
          </p:nvPr>
        </p:nvPicPr>
        <p:blipFill>
          <a:blip r:embed="rId2" cstate="print"/>
          <a:srcRect/>
          <a:stretch>
            <a:fillRect/>
          </a:stretch>
        </p:blipFill>
        <p:spPr bwMode="auto">
          <a:xfrm>
            <a:off x="642910" y="500042"/>
            <a:ext cx="2683663" cy="3762144"/>
          </a:xfrm>
          <a:prstGeom prst="rect">
            <a:avLst/>
          </a:prstGeom>
          <a:noFill/>
          <a:ln w="9525">
            <a:noFill/>
            <a:miter lim="800000"/>
            <a:headEnd/>
            <a:tailEnd/>
          </a:ln>
          <a:effectLst/>
        </p:spPr>
      </p:pic>
      <p:sp>
        <p:nvSpPr>
          <p:cNvPr id="4" name="3 Marcador de contenido"/>
          <p:cNvSpPr>
            <a:spLocks noGrp="1"/>
          </p:cNvSpPr>
          <p:nvPr>
            <p:ph sz="half" idx="2"/>
          </p:nvPr>
        </p:nvSpPr>
        <p:spPr>
          <a:xfrm>
            <a:off x="3643306" y="500042"/>
            <a:ext cx="4929222" cy="5857916"/>
          </a:xfrm>
        </p:spPr>
        <p:txBody>
          <a:bodyPr>
            <a:normAutofit fontScale="92500" lnSpcReduction="20000"/>
          </a:bodyPr>
          <a:lstStyle/>
          <a:p>
            <a:pPr algn="just"/>
            <a:r>
              <a:rPr lang="es-AR" dirty="0" smtClean="0">
                <a:latin typeface="Arial" pitchFamily="34" charset="0"/>
                <a:cs typeface="Arial" pitchFamily="34" charset="0"/>
              </a:rPr>
              <a:t>Los primeros biógrafos atribuyen a Goya todo tipo de aventuras durante estos y los siguientes años. Se dice que huyó de Zaragoza a Madrid y que se fue a Italia como toreador. Pronto creció una legenda acerca del artista: fue considerado tener una personalidad notable, ser independiente y libre de perjuicios y, a veces, un aventurero intrépido y un toreador aficionado. Puede ser que una vez estuvo en la arena y que se encontró involucrado en varias aventuras y más probable innumerables intrigas amorosas.</a:t>
            </a:r>
            <a:endParaRPr lang="es-AR" dirty="0">
              <a:latin typeface="Arial" pitchFamily="34" charset="0"/>
              <a:cs typeface="Arial" pitchFamily="34" charset="0"/>
            </a:endParaRPr>
          </a:p>
        </p:txBody>
      </p:sp>
      <p:sp>
        <p:nvSpPr>
          <p:cNvPr id="6" name="5 CuadroTexto"/>
          <p:cNvSpPr txBox="1"/>
          <p:nvPr/>
        </p:nvSpPr>
        <p:spPr>
          <a:xfrm>
            <a:off x="571472" y="4429132"/>
            <a:ext cx="2928958" cy="1384995"/>
          </a:xfrm>
          <a:prstGeom prst="rect">
            <a:avLst/>
          </a:prstGeom>
          <a:noFill/>
        </p:spPr>
        <p:txBody>
          <a:bodyPr wrap="square" rtlCol="0">
            <a:spAutoFit/>
          </a:bodyPr>
          <a:lstStyle/>
          <a:p>
            <a:r>
              <a:rPr lang="es-AR" sz="1400" b="1" dirty="0" smtClean="0"/>
              <a:t>“Historias de la Virgen y de Cristo:</a:t>
            </a:r>
            <a:br>
              <a:rPr lang="es-AR" sz="1400" b="1" dirty="0" smtClean="0"/>
            </a:br>
            <a:r>
              <a:rPr lang="es-AR" sz="1400" b="1" dirty="0" smtClean="0"/>
              <a:t>La Visitación”</a:t>
            </a:r>
            <a:br>
              <a:rPr lang="es-AR" sz="1400" b="1" dirty="0" smtClean="0"/>
            </a:br>
            <a:r>
              <a:rPr lang="es-AR" sz="1400" b="1" dirty="0" smtClean="0"/>
              <a:t>Detalle, 1774</a:t>
            </a:r>
            <a:br>
              <a:rPr lang="es-AR" sz="1400" b="1" dirty="0" smtClean="0"/>
            </a:br>
            <a:r>
              <a:rPr lang="es-AR" sz="1400" b="1" dirty="0" smtClean="0"/>
              <a:t>Zaragoza, La Cartuja de Aula Dei, España</a:t>
            </a:r>
            <a:endParaRPr lang="es-AR" sz="1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  </a:t>
            </a:r>
            <a:endParaRPr lang="es-AR" dirty="0"/>
          </a:p>
        </p:txBody>
      </p:sp>
      <p:sp>
        <p:nvSpPr>
          <p:cNvPr id="3" name="2 Marcador de contenido"/>
          <p:cNvSpPr>
            <a:spLocks noGrp="1"/>
          </p:cNvSpPr>
          <p:nvPr>
            <p:ph sz="half" idx="1"/>
          </p:nvPr>
        </p:nvSpPr>
        <p:spPr>
          <a:xfrm>
            <a:off x="457200" y="428604"/>
            <a:ext cx="3657600" cy="5743596"/>
          </a:xfrm>
        </p:spPr>
        <p:txBody>
          <a:bodyPr/>
          <a:lstStyle/>
          <a:p>
            <a:pPr algn="just"/>
            <a:r>
              <a:rPr lang="es-AR" dirty="0" smtClean="0">
                <a:latin typeface="Arial" pitchFamily="34" charset="0"/>
                <a:cs typeface="Arial" pitchFamily="34" charset="0"/>
              </a:rPr>
              <a:t>Inicialmente, su construcción fue ruda y torpe pero en poco tiempo las ejecutó con maestría. No fue un artista de paisajes y los fondos de sus obras mostraron el poco interés que tenía en la pintura de paisajes. Después de haberse establecido en Madrid, empieza a pintar retratos.</a:t>
            </a:r>
            <a:endParaRPr lang="es-AR" dirty="0">
              <a:latin typeface="Arial" pitchFamily="34" charset="0"/>
              <a:cs typeface="Arial" pitchFamily="34" charset="0"/>
            </a:endParaRPr>
          </a:p>
        </p:txBody>
      </p:sp>
      <p:pic>
        <p:nvPicPr>
          <p:cNvPr id="4098" name="Picture 2"/>
          <p:cNvPicPr>
            <a:picLocks noGrp="1" noChangeAspect="1" noChangeArrowheads="1"/>
          </p:cNvPicPr>
          <p:nvPr>
            <p:ph sz="half" idx="2"/>
          </p:nvPr>
        </p:nvPicPr>
        <p:blipFill>
          <a:blip r:embed="rId2" cstate="print"/>
          <a:srcRect/>
          <a:stretch>
            <a:fillRect/>
          </a:stretch>
        </p:blipFill>
        <p:spPr bwMode="auto">
          <a:xfrm>
            <a:off x="4643438" y="857232"/>
            <a:ext cx="4093813" cy="3857652"/>
          </a:xfrm>
          <a:prstGeom prst="rect">
            <a:avLst/>
          </a:prstGeom>
          <a:noFill/>
          <a:ln w="9525">
            <a:noFill/>
            <a:miter lim="800000"/>
            <a:headEnd/>
            <a:tailEnd/>
          </a:ln>
          <a:effectLst/>
        </p:spPr>
      </p:pic>
      <p:sp>
        <p:nvSpPr>
          <p:cNvPr id="6" name="5 CuadroTexto"/>
          <p:cNvSpPr txBox="1"/>
          <p:nvPr/>
        </p:nvSpPr>
        <p:spPr>
          <a:xfrm>
            <a:off x="4714876" y="5072074"/>
            <a:ext cx="3786214" cy="1200329"/>
          </a:xfrm>
          <a:prstGeom prst="rect">
            <a:avLst/>
          </a:prstGeom>
          <a:noFill/>
        </p:spPr>
        <p:txBody>
          <a:bodyPr wrap="square" rtlCol="0">
            <a:spAutoFit/>
          </a:bodyPr>
          <a:lstStyle/>
          <a:p>
            <a:r>
              <a:rPr lang="es-AR" b="1" dirty="0" smtClean="0"/>
              <a:t>“El Parasol”</a:t>
            </a:r>
            <a:br>
              <a:rPr lang="es-AR" b="1" dirty="0" smtClean="0"/>
            </a:br>
            <a:r>
              <a:rPr lang="es-AR" b="1" dirty="0" smtClean="0"/>
              <a:t>1777</a:t>
            </a:r>
            <a:br>
              <a:rPr lang="es-AR" b="1" dirty="0" smtClean="0"/>
            </a:br>
            <a:r>
              <a:rPr lang="es-AR" b="1" dirty="0" smtClean="0"/>
              <a:t>Museo del Prado, Madrid, España</a:t>
            </a:r>
            <a:endParaRPr lang="es-A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  </a:t>
            </a:r>
            <a:endParaRPr lang="es-AR" dirty="0"/>
          </a:p>
        </p:txBody>
      </p:sp>
      <p:pic>
        <p:nvPicPr>
          <p:cNvPr id="5122" name="Picture 2"/>
          <p:cNvPicPr>
            <a:picLocks noGrp="1" noChangeAspect="1" noChangeArrowheads="1"/>
          </p:cNvPicPr>
          <p:nvPr>
            <p:ph sz="half" idx="1"/>
          </p:nvPr>
        </p:nvPicPr>
        <p:blipFill>
          <a:blip r:embed="rId2" cstate="print"/>
          <a:srcRect/>
          <a:stretch>
            <a:fillRect/>
          </a:stretch>
        </p:blipFill>
        <p:spPr bwMode="auto">
          <a:xfrm>
            <a:off x="571472" y="714355"/>
            <a:ext cx="3000396" cy="4054589"/>
          </a:xfrm>
          <a:prstGeom prst="rect">
            <a:avLst/>
          </a:prstGeom>
          <a:noFill/>
          <a:ln w="9525">
            <a:noFill/>
            <a:miter lim="800000"/>
            <a:headEnd/>
            <a:tailEnd/>
          </a:ln>
          <a:effectLst/>
        </p:spPr>
      </p:pic>
      <p:sp>
        <p:nvSpPr>
          <p:cNvPr id="4" name="3 Marcador de contenido"/>
          <p:cNvSpPr>
            <a:spLocks noGrp="1"/>
          </p:cNvSpPr>
          <p:nvPr>
            <p:ph sz="half" idx="2"/>
          </p:nvPr>
        </p:nvSpPr>
        <p:spPr>
          <a:xfrm>
            <a:off x="4143372" y="642918"/>
            <a:ext cx="4429156" cy="5672158"/>
          </a:xfrm>
        </p:spPr>
        <p:txBody>
          <a:bodyPr>
            <a:normAutofit fontScale="92500" lnSpcReduction="20000"/>
          </a:bodyPr>
          <a:lstStyle/>
          <a:p>
            <a:pPr algn="just"/>
            <a:r>
              <a:rPr lang="es-AR" dirty="0" smtClean="0">
                <a:latin typeface="Arial" pitchFamily="34" charset="0"/>
                <a:cs typeface="Arial" pitchFamily="34" charset="0"/>
              </a:rPr>
              <a:t>Después de la muerte de Carlos III y la coronación de Carlos IV, fue nombrado Artista Oficial de la Corte. Además de estas comisiones reales, se encargó de otro trabajo. En 1790, pintó su autorretrato. Esta pintura confirma lo que escribió su hijo: “El pinta en una sola sesión la cual, a veces, dura hasta diez horas pero jamás por la tarde; y para aumentar la impresión de un retrato, añade toques finales durante la noche bajo luz artificial.” Esto explica varias tendencias características de su arte.</a:t>
            </a:r>
            <a:endParaRPr lang="es-AR" dirty="0">
              <a:latin typeface="Arial" pitchFamily="34" charset="0"/>
              <a:cs typeface="Arial" pitchFamily="34" charset="0"/>
            </a:endParaRPr>
          </a:p>
        </p:txBody>
      </p:sp>
      <p:sp>
        <p:nvSpPr>
          <p:cNvPr id="6" name="5 CuadroTexto"/>
          <p:cNvSpPr txBox="1"/>
          <p:nvPr/>
        </p:nvSpPr>
        <p:spPr>
          <a:xfrm>
            <a:off x="357158" y="4857760"/>
            <a:ext cx="3357586" cy="1169551"/>
          </a:xfrm>
          <a:prstGeom prst="rect">
            <a:avLst/>
          </a:prstGeom>
          <a:noFill/>
        </p:spPr>
        <p:txBody>
          <a:bodyPr wrap="square" rtlCol="0">
            <a:spAutoFit/>
          </a:bodyPr>
          <a:lstStyle/>
          <a:p>
            <a:r>
              <a:rPr lang="es-AR" sz="1400" b="1" dirty="0" smtClean="0"/>
              <a:t>“El Bandido Asaltando una Diligencia”</a:t>
            </a:r>
            <a:br>
              <a:rPr lang="es-AR" sz="1400" b="1" dirty="0" smtClean="0"/>
            </a:br>
            <a:r>
              <a:rPr lang="es-AR" sz="1400" b="1" dirty="0" smtClean="0"/>
              <a:t>1786-87</a:t>
            </a:r>
            <a:br>
              <a:rPr lang="es-AR" sz="1400" b="1" dirty="0" smtClean="0"/>
            </a:br>
            <a:r>
              <a:rPr lang="es-AR" sz="1400" b="1" dirty="0" smtClean="0"/>
              <a:t>de Montellano, Madrid, España</a:t>
            </a:r>
            <a:br>
              <a:rPr lang="es-AR" sz="1400" b="1" dirty="0" smtClean="0"/>
            </a:br>
            <a:r>
              <a:rPr lang="es-AR" sz="1400" b="1" dirty="0" smtClean="0"/>
              <a:t>Colección privada</a:t>
            </a:r>
            <a:endParaRPr lang="es-AR" sz="1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   </a:t>
            </a:r>
            <a:endParaRPr lang="es-AR" dirty="0"/>
          </a:p>
        </p:txBody>
      </p:sp>
      <p:sp>
        <p:nvSpPr>
          <p:cNvPr id="3" name="2 Marcador de contenido"/>
          <p:cNvSpPr>
            <a:spLocks noGrp="1"/>
          </p:cNvSpPr>
          <p:nvPr>
            <p:ph sz="half" idx="1"/>
          </p:nvPr>
        </p:nvSpPr>
        <p:spPr>
          <a:xfrm>
            <a:off x="428596" y="1071546"/>
            <a:ext cx="3971924" cy="5600720"/>
          </a:xfrm>
        </p:spPr>
        <p:txBody>
          <a:bodyPr/>
          <a:lstStyle/>
          <a:p>
            <a:pPr algn="just"/>
            <a:r>
              <a:rPr lang="es-AR" dirty="0" smtClean="0">
                <a:latin typeface="Arial" pitchFamily="34" charset="0"/>
                <a:cs typeface="Arial" pitchFamily="34" charset="0"/>
              </a:rPr>
              <a:t>En 1792, se enfermó y se encontró totalmente sordo. Estos eventos causaron un cambio radical. La alegría desapareció lentamente de sus pinturas; los colores se tornaron más obscuros y su modo de pintar más libre y expresivo.</a:t>
            </a:r>
            <a:endParaRPr lang="es-AR" dirty="0">
              <a:latin typeface="Arial" pitchFamily="34" charset="0"/>
              <a:cs typeface="Arial" pitchFamily="34" charset="0"/>
            </a:endParaRPr>
          </a:p>
        </p:txBody>
      </p:sp>
      <p:pic>
        <p:nvPicPr>
          <p:cNvPr id="6146" name="Picture 2"/>
          <p:cNvPicPr>
            <a:picLocks noGrp="1" noChangeAspect="1" noChangeArrowheads="1"/>
          </p:cNvPicPr>
          <p:nvPr>
            <p:ph sz="half" idx="2"/>
          </p:nvPr>
        </p:nvPicPr>
        <p:blipFill>
          <a:blip r:embed="rId2" cstate="print"/>
          <a:srcRect/>
          <a:stretch>
            <a:fillRect/>
          </a:stretch>
        </p:blipFill>
        <p:spPr bwMode="auto">
          <a:xfrm>
            <a:off x="5072066" y="857232"/>
            <a:ext cx="3214710" cy="4181737"/>
          </a:xfrm>
          <a:prstGeom prst="rect">
            <a:avLst/>
          </a:prstGeom>
          <a:noFill/>
          <a:ln w="9525">
            <a:noFill/>
            <a:miter lim="800000"/>
            <a:headEnd/>
            <a:tailEnd/>
          </a:ln>
          <a:effectLst/>
        </p:spPr>
      </p:pic>
      <p:sp>
        <p:nvSpPr>
          <p:cNvPr id="6" name="5 CuadroTexto"/>
          <p:cNvSpPr txBox="1"/>
          <p:nvPr/>
        </p:nvSpPr>
        <p:spPr>
          <a:xfrm>
            <a:off x="4929190" y="5214950"/>
            <a:ext cx="3500462" cy="954107"/>
          </a:xfrm>
          <a:prstGeom prst="rect">
            <a:avLst/>
          </a:prstGeom>
          <a:noFill/>
        </p:spPr>
        <p:txBody>
          <a:bodyPr wrap="square" rtlCol="0">
            <a:spAutoFit/>
          </a:bodyPr>
          <a:lstStyle/>
          <a:p>
            <a:r>
              <a:rPr lang="es-AR" sz="1400" b="1" dirty="0" smtClean="0"/>
              <a:t>“El Sábado de las Brujas”</a:t>
            </a:r>
            <a:br>
              <a:rPr lang="es-AR" sz="1400" b="1" dirty="0" smtClean="0"/>
            </a:br>
            <a:r>
              <a:rPr lang="es-AR" sz="1400" b="1" dirty="0" smtClean="0"/>
              <a:t>1797-98</a:t>
            </a:r>
            <a:br>
              <a:rPr lang="es-AR" sz="1400" b="1" dirty="0" smtClean="0"/>
            </a:br>
            <a:r>
              <a:rPr lang="es-AR" sz="1400" b="1" dirty="0" smtClean="0"/>
              <a:t>Museo Lázaro Galdiano, Madrid, España</a:t>
            </a:r>
            <a:endParaRPr lang="es-AR" sz="1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   </a:t>
            </a:r>
            <a:endParaRPr lang="es-AR" dirty="0"/>
          </a:p>
        </p:txBody>
      </p:sp>
      <p:pic>
        <p:nvPicPr>
          <p:cNvPr id="7170" name="Picture 2"/>
          <p:cNvPicPr>
            <a:picLocks noGrp="1" noChangeAspect="1" noChangeArrowheads="1"/>
          </p:cNvPicPr>
          <p:nvPr>
            <p:ph sz="half" idx="1"/>
          </p:nvPr>
        </p:nvPicPr>
        <p:blipFill>
          <a:blip r:embed="rId2" cstate="print"/>
          <a:srcRect/>
          <a:stretch>
            <a:fillRect/>
          </a:stretch>
        </p:blipFill>
        <p:spPr bwMode="auto">
          <a:xfrm>
            <a:off x="571472" y="357166"/>
            <a:ext cx="3143272" cy="4710198"/>
          </a:xfrm>
          <a:prstGeom prst="rect">
            <a:avLst/>
          </a:prstGeom>
          <a:noFill/>
          <a:ln w="9525">
            <a:noFill/>
            <a:miter lim="800000"/>
            <a:headEnd/>
            <a:tailEnd/>
          </a:ln>
          <a:effectLst/>
        </p:spPr>
      </p:pic>
      <p:sp>
        <p:nvSpPr>
          <p:cNvPr id="4" name="3 Marcador de contenido"/>
          <p:cNvSpPr>
            <a:spLocks noGrp="1"/>
          </p:cNvSpPr>
          <p:nvPr>
            <p:ph sz="half" idx="2"/>
          </p:nvPr>
        </p:nvSpPr>
        <p:spPr>
          <a:xfrm>
            <a:off x="4000496" y="428604"/>
            <a:ext cx="3927352" cy="5743596"/>
          </a:xfrm>
        </p:spPr>
        <p:txBody>
          <a:bodyPr>
            <a:normAutofit fontScale="92500" lnSpcReduction="10000"/>
          </a:bodyPr>
          <a:lstStyle/>
          <a:p>
            <a:pPr algn="just"/>
            <a:r>
              <a:rPr lang="es-AR" dirty="0" smtClean="0">
                <a:latin typeface="Arial" pitchFamily="34" charset="0"/>
                <a:cs typeface="Arial" pitchFamily="34" charset="0"/>
              </a:rPr>
              <a:t>Sus retratos de este período muestran todavía un entendimiento de la fascinación de las mujeres y de los niños, no igualado por ningún otro artista con la posible excepción de Renoir. la Condesa de Chinchón, la más tierna de todos sus retratos de mujeres, en lo cual el rostro infantil y la anchura frágil de los hombros se contrasten con el traje expansivo y hermosamente pintado.</a:t>
            </a:r>
            <a:endParaRPr lang="es-AR" dirty="0">
              <a:latin typeface="Arial" pitchFamily="34" charset="0"/>
              <a:cs typeface="Arial" pitchFamily="34" charset="0"/>
            </a:endParaRPr>
          </a:p>
        </p:txBody>
      </p:sp>
      <p:sp>
        <p:nvSpPr>
          <p:cNvPr id="6" name="5 CuadroTexto"/>
          <p:cNvSpPr txBox="1"/>
          <p:nvPr/>
        </p:nvSpPr>
        <p:spPr>
          <a:xfrm>
            <a:off x="428596" y="5286388"/>
            <a:ext cx="3643338" cy="738664"/>
          </a:xfrm>
          <a:prstGeom prst="rect">
            <a:avLst/>
          </a:prstGeom>
          <a:noFill/>
        </p:spPr>
        <p:txBody>
          <a:bodyPr wrap="square" rtlCol="0">
            <a:spAutoFit/>
          </a:bodyPr>
          <a:lstStyle/>
          <a:p>
            <a:r>
              <a:rPr lang="es-AR" sz="1400" b="1" dirty="0" smtClean="0"/>
              <a:t>“Condesa de Chinchón”</a:t>
            </a:r>
            <a:br>
              <a:rPr lang="es-AR" sz="1400" b="1" dirty="0" smtClean="0"/>
            </a:br>
            <a:r>
              <a:rPr lang="es-AR" sz="1400" b="1" dirty="0" smtClean="0"/>
              <a:t>1800</a:t>
            </a:r>
            <a:br>
              <a:rPr lang="es-AR" sz="1400" b="1" dirty="0" smtClean="0"/>
            </a:br>
            <a:r>
              <a:rPr lang="es-AR" sz="1400" b="1" dirty="0" smtClean="0"/>
              <a:t>de Sueca, Madrid, España</a:t>
            </a:r>
            <a:endParaRPr lang="es-AR" sz="1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  </a:t>
            </a:r>
            <a:endParaRPr lang="es-AR" dirty="0"/>
          </a:p>
        </p:txBody>
      </p:sp>
      <p:sp>
        <p:nvSpPr>
          <p:cNvPr id="3" name="2 Marcador de contenido"/>
          <p:cNvSpPr>
            <a:spLocks noGrp="1"/>
          </p:cNvSpPr>
          <p:nvPr>
            <p:ph sz="half" idx="1"/>
          </p:nvPr>
        </p:nvSpPr>
        <p:spPr>
          <a:xfrm>
            <a:off x="457200" y="500042"/>
            <a:ext cx="3900486" cy="5672158"/>
          </a:xfrm>
        </p:spPr>
        <p:txBody>
          <a:bodyPr>
            <a:normAutofit fontScale="85000" lnSpcReduction="20000"/>
          </a:bodyPr>
          <a:lstStyle/>
          <a:p>
            <a:pPr algn="just"/>
            <a:r>
              <a:rPr lang="es-AR" dirty="0" smtClean="0">
                <a:latin typeface="Arial" pitchFamily="34" charset="0"/>
                <a:cs typeface="Arial" pitchFamily="34" charset="0"/>
              </a:rPr>
              <a:t>Entre los años 1810 y 1814 produjo su serie famosa de pinturas - “Los Desastres de la Guerra” y sus dos obras maestras “El Segundo de Mayo 1808” y “El Tercero de Mayo 1808”. Estas pinturas demuestran un uso de colores extremadamente poderoso y expresivo. Goya concentró exclusivamente en la producción de un afecto horroroso, excluyendo todo que no era pertinente. Simbolizan un avance revolucionario en la concepción total del alcance y propósito de pintar.</a:t>
            </a:r>
            <a:endParaRPr lang="es-AR" dirty="0">
              <a:latin typeface="Arial" pitchFamily="34" charset="0"/>
              <a:cs typeface="Arial" pitchFamily="34" charset="0"/>
            </a:endParaRPr>
          </a:p>
        </p:txBody>
      </p:sp>
      <p:pic>
        <p:nvPicPr>
          <p:cNvPr id="8194" name="Picture 2"/>
          <p:cNvPicPr>
            <a:picLocks noGrp="1" noChangeAspect="1" noChangeArrowheads="1"/>
          </p:cNvPicPr>
          <p:nvPr>
            <p:ph sz="half" idx="2"/>
          </p:nvPr>
        </p:nvPicPr>
        <p:blipFill>
          <a:blip r:embed="rId2" cstate="print"/>
          <a:srcRect/>
          <a:stretch>
            <a:fillRect/>
          </a:stretch>
        </p:blipFill>
        <p:spPr bwMode="auto">
          <a:xfrm>
            <a:off x="4429125" y="1285860"/>
            <a:ext cx="4214842" cy="3357586"/>
          </a:xfrm>
          <a:prstGeom prst="rect">
            <a:avLst/>
          </a:prstGeom>
          <a:noFill/>
          <a:ln w="9525">
            <a:noFill/>
            <a:miter lim="800000"/>
            <a:headEnd/>
            <a:tailEnd/>
          </a:ln>
          <a:effectLst/>
        </p:spPr>
      </p:pic>
      <p:sp>
        <p:nvSpPr>
          <p:cNvPr id="6" name="5 CuadroTexto"/>
          <p:cNvSpPr txBox="1"/>
          <p:nvPr/>
        </p:nvSpPr>
        <p:spPr>
          <a:xfrm>
            <a:off x="4643438" y="5000636"/>
            <a:ext cx="3643338" cy="738664"/>
          </a:xfrm>
          <a:prstGeom prst="rect">
            <a:avLst/>
          </a:prstGeom>
          <a:noFill/>
        </p:spPr>
        <p:txBody>
          <a:bodyPr wrap="square" rtlCol="0">
            <a:spAutoFit/>
          </a:bodyPr>
          <a:lstStyle/>
          <a:p>
            <a:r>
              <a:rPr lang="es-AR" sz="1400" b="1" dirty="0" smtClean="0"/>
              <a:t>“El Tercero de Mayo 1808”</a:t>
            </a:r>
            <a:br>
              <a:rPr lang="es-AR" sz="1400" b="1" dirty="0" smtClean="0"/>
            </a:br>
            <a:r>
              <a:rPr lang="es-AR" sz="1400" b="1" dirty="0" smtClean="0"/>
              <a:t>1814</a:t>
            </a:r>
            <a:br>
              <a:rPr lang="es-AR" sz="1400" b="1" dirty="0" smtClean="0"/>
            </a:br>
            <a:r>
              <a:rPr lang="es-AR" sz="1400" b="1" dirty="0" smtClean="0"/>
              <a:t>Museo del Prado, Madrid, España</a:t>
            </a:r>
            <a:endParaRPr lang="es-AR" sz="1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l">
  <a:themeElements>
    <a:clrScheme name="Papel">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l">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l">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108</TotalTime>
  <Words>872</Words>
  <Application>Microsoft Office PowerPoint</Application>
  <PresentationFormat>Presentación en pantalla (4:3)</PresentationFormat>
  <Paragraphs>34</Paragraphs>
  <Slides>11</Slides>
  <Notes>0</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Papel</vt:lpstr>
      <vt:lpstr>Diapositiva 1</vt:lpstr>
      <vt:lpstr>Diapositiva 2</vt:lpstr>
      <vt:lpstr>Diapositiva 3</vt:lpstr>
      <vt:lpstr>   </vt:lpstr>
      <vt:lpstr>  </vt:lpstr>
      <vt:lpstr>  </vt:lpstr>
      <vt:lpstr>   </vt:lpstr>
      <vt:lpstr>   </vt:lpstr>
      <vt:lpstr>  </vt:lpstr>
      <vt:lpstr>    </vt:lpstr>
      <vt:lpstr>  </vt:lpstr>
    </vt:vector>
  </TitlesOfParts>
  <Company>Windows XP Colossus Edition 2 Reloaded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FRANCISCO DE GOYA  </dc:title>
  <dc:creator>Colossus User</dc:creator>
  <cp:lastModifiedBy>sebastian</cp:lastModifiedBy>
  <cp:revision>13</cp:revision>
  <dcterms:created xsi:type="dcterms:W3CDTF">2009-09-07T18:35:35Z</dcterms:created>
  <dcterms:modified xsi:type="dcterms:W3CDTF">2011-10-17T00:49:32Z</dcterms:modified>
</cp:coreProperties>
</file>